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A3858-E1C2-48F4-B57A-E76D045FAAC4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</a:rPr>
              <a:t>Peter Thorpe</a:t>
            </a:r>
            <a:endParaRPr lang="en-GB" sz="8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53499" t="14264" r="25412" b="58188"/>
          <a:stretch>
            <a:fillRect/>
          </a:stretch>
        </p:blipFill>
        <p:spPr bwMode="auto">
          <a:xfrm>
            <a:off x="4860032" y="2996952"/>
            <a:ext cx="40324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8610" t="9467" r="45233" b="8580"/>
          <a:stretch>
            <a:fillRect/>
          </a:stretch>
        </p:blipFill>
        <p:spPr bwMode="auto">
          <a:xfrm rot="20567830">
            <a:off x="513520" y="1823318"/>
            <a:ext cx="2194198" cy="259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19252" t="7988" r="44402" b="8580"/>
          <a:stretch>
            <a:fillRect/>
          </a:stretch>
        </p:blipFill>
        <p:spPr bwMode="auto">
          <a:xfrm rot="1098744">
            <a:off x="1701623" y="3702001"/>
            <a:ext cx="2173832" cy="270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/>
          <a:srcRect l="21106" t="13012" r="47907" b="50000"/>
          <a:stretch>
            <a:fillRect/>
          </a:stretch>
        </p:blipFill>
        <p:spPr bwMode="auto">
          <a:xfrm>
            <a:off x="395536" y="260648"/>
            <a:ext cx="67687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8610" t="9467" r="45233" b="8580"/>
          <a:stretch>
            <a:fillRect/>
          </a:stretch>
        </p:blipFill>
        <p:spPr bwMode="auto">
          <a:xfrm>
            <a:off x="6732240" y="4005064"/>
            <a:ext cx="2194198" cy="259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844408" cy="2088232"/>
          </a:xfrm>
        </p:spPr>
        <p:txBody>
          <a:bodyPr>
            <a:normAutofit fontScale="90000"/>
          </a:bodyPr>
          <a:lstStyle/>
          <a:p>
            <a:r>
              <a:rPr lang="en-GB" sz="8000" b="1" u="sng" dirty="0" smtClean="0">
                <a:solidFill>
                  <a:schemeClr val="bg1"/>
                </a:solidFill>
              </a:rPr>
              <a:t>What is abstract art?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636912"/>
            <a:ext cx="864096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4000" dirty="0" smtClean="0">
                <a:solidFill>
                  <a:schemeClr val="bg1"/>
                </a:solidFill>
              </a:rPr>
              <a:t>A painting or sculpture that does not represent a person, place or thing in the natural world.</a:t>
            </a:r>
            <a:endParaRPr kumimoji="0" lang="en-GB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19085" t="11538" r="45732" b="9763"/>
          <a:stretch>
            <a:fillRect/>
          </a:stretch>
        </p:blipFill>
        <p:spPr bwMode="auto">
          <a:xfrm rot="20943693">
            <a:off x="507672" y="4263816"/>
            <a:ext cx="2174042" cy="214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l="19615" t="10355" r="44147" b="9741"/>
          <a:stretch>
            <a:fillRect/>
          </a:stretch>
        </p:blipFill>
        <p:spPr bwMode="auto">
          <a:xfrm rot="608710">
            <a:off x="6623460" y="4238735"/>
            <a:ext cx="2032265" cy="221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 l="19108" t="22781" r="50551" b="10651"/>
          <a:stretch>
            <a:fillRect/>
          </a:stretch>
        </p:blipFill>
        <p:spPr bwMode="auto">
          <a:xfrm>
            <a:off x="3275856" y="4437112"/>
            <a:ext cx="2352477" cy="21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/>
          <a:srcRect l="24747" t="19107" r="26096" b="13004"/>
          <a:stretch>
            <a:fillRect/>
          </a:stretch>
        </p:blipFill>
        <p:spPr bwMode="auto">
          <a:xfrm>
            <a:off x="395536" y="332656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Peter Thorpe</vt:lpstr>
      <vt:lpstr>PowerPoint Presentation</vt:lpstr>
      <vt:lpstr>What is abstract art?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Thorpe</dc:title>
  <dc:creator>Kayl</dc:creator>
  <cp:lastModifiedBy>Mrs L Skinner</cp:lastModifiedBy>
  <cp:revision>13</cp:revision>
  <dcterms:created xsi:type="dcterms:W3CDTF">2012-08-04T20:04:38Z</dcterms:created>
  <dcterms:modified xsi:type="dcterms:W3CDTF">2021-01-28T15:04:55Z</dcterms:modified>
</cp:coreProperties>
</file>