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46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62679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296">
          <p15:clr>
            <a:srgbClr val="A4A3A4"/>
          </p15:clr>
        </p15:guide>
        <p15:guide id="2" pos="23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84" y="72"/>
      </p:cViewPr>
      <p:guideLst>
        <p:guide orient="horz" pos="3296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021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737939" y="6095789"/>
            <a:ext cx="6080622" cy="42733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737939" y="4743115"/>
            <a:ext cx="6080622" cy="668636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40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2398712"/>
            <a:ext cx="7556500" cy="5667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933493" y="2767682"/>
            <a:ext cx="5682135" cy="34387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37939" y="6302412"/>
            <a:ext cx="6080622" cy="82649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37939" y="7158421"/>
            <a:ext cx="6080622" cy="6567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3611591" y="7770911"/>
            <a:ext cx="325939" cy="33843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37939" y="4273078"/>
            <a:ext cx="6080622" cy="1918644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3903699" y="2767682"/>
            <a:ext cx="3099347" cy="47818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553454" y="2767682"/>
            <a:ext cx="3099347" cy="231713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553454" y="5165985"/>
            <a:ext cx="3099347" cy="23835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53454" y="2656991"/>
            <a:ext cx="6449592" cy="125449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553454" y="2656991"/>
            <a:ext cx="6449592" cy="125449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553454" y="3911488"/>
            <a:ext cx="6449592" cy="3652801"/>
          </a:xfrm>
          <a:prstGeom prst="rect">
            <a:avLst/>
          </a:prstGeom>
        </p:spPr>
        <p:txBody>
          <a:bodyPr anchor="ctr"/>
          <a:lstStyle>
            <a:lvl1pPr marL="469194" indent="-469194" algn="l">
              <a:spcBef>
                <a:spcPts val="4500"/>
              </a:spcBef>
              <a:buSzPct val="75000"/>
              <a:buChar char="•"/>
              <a:defRPr sz="3800"/>
            </a:lvl1pPr>
            <a:lvl2pPr marL="913694" indent="-469194" algn="l">
              <a:spcBef>
                <a:spcPts val="4500"/>
              </a:spcBef>
              <a:buSzPct val="75000"/>
              <a:buChar char="•"/>
              <a:defRPr sz="3800"/>
            </a:lvl2pPr>
            <a:lvl3pPr marL="1358194" indent="-469194" algn="l">
              <a:spcBef>
                <a:spcPts val="4500"/>
              </a:spcBef>
              <a:buSzPct val="75000"/>
              <a:buChar char="•"/>
              <a:defRPr sz="3800"/>
            </a:lvl3pPr>
            <a:lvl4pPr marL="1802694" indent="-469194" algn="l">
              <a:spcBef>
                <a:spcPts val="4500"/>
              </a:spcBef>
              <a:buSzPct val="75000"/>
              <a:buChar char="•"/>
              <a:defRPr sz="3800"/>
            </a:lvl4pPr>
            <a:lvl5pPr marL="2247194" indent="-469194" algn="l">
              <a:spcBef>
                <a:spcPts val="4500"/>
              </a:spcBef>
              <a:buSzPct val="75000"/>
              <a:buChar char="•"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3903699" y="3911488"/>
            <a:ext cx="3099347" cy="3652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553454" y="2656991"/>
            <a:ext cx="6449592" cy="125449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553454" y="3911488"/>
            <a:ext cx="3099347" cy="3652801"/>
          </a:xfrm>
          <a:prstGeom prst="rect">
            <a:avLst/>
          </a:prstGeom>
        </p:spPr>
        <p:txBody>
          <a:bodyPr anchor="ctr"/>
          <a:lstStyle>
            <a:lvl1pPr marL="367392" indent="-367392" algn="l">
              <a:spcBef>
                <a:spcPts val="3400"/>
              </a:spcBef>
              <a:buSzPct val="75000"/>
              <a:buChar char="•"/>
              <a:defRPr sz="3000"/>
            </a:lvl1pPr>
            <a:lvl2pPr marL="710292" indent="-367392" algn="l">
              <a:spcBef>
                <a:spcPts val="3400"/>
              </a:spcBef>
              <a:buSzPct val="75000"/>
              <a:buChar char="•"/>
              <a:defRPr sz="3000"/>
            </a:lvl2pPr>
            <a:lvl3pPr marL="1053192" indent="-367392" algn="l">
              <a:spcBef>
                <a:spcPts val="3400"/>
              </a:spcBef>
              <a:buSzPct val="75000"/>
              <a:buChar char="•"/>
              <a:defRPr sz="3000"/>
            </a:lvl3pPr>
            <a:lvl4pPr marL="1396092" indent="-367392" algn="l">
              <a:spcBef>
                <a:spcPts val="3400"/>
              </a:spcBef>
              <a:buSzPct val="75000"/>
              <a:buChar char="•"/>
              <a:defRPr sz="3000"/>
            </a:lvl4pPr>
            <a:lvl5pPr marL="1738992" indent="-367392" algn="l">
              <a:spcBef>
                <a:spcPts val="3400"/>
              </a:spcBef>
              <a:buSzPct val="75000"/>
              <a:buChar char="•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553454" y="3136651"/>
            <a:ext cx="6449592" cy="4191498"/>
          </a:xfrm>
          <a:prstGeom prst="rect">
            <a:avLst/>
          </a:prstGeom>
        </p:spPr>
        <p:txBody>
          <a:bodyPr anchor="ctr"/>
          <a:lstStyle>
            <a:lvl1pPr marL="469194" indent="-469194" algn="l">
              <a:spcBef>
                <a:spcPts val="4500"/>
              </a:spcBef>
              <a:buSzPct val="75000"/>
              <a:buChar char="•"/>
              <a:defRPr sz="3800"/>
            </a:lvl1pPr>
            <a:lvl2pPr marL="913694" indent="-469194" algn="l">
              <a:spcBef>
                <a:spcPts val="4500"/>
              </a:spcBef>
              <a:buSzPct val="75000"/>
              <a:buChar char="•"/>
              <a:defRPr sz="3800"/>
            </a:lvl2pPr>
            <a:lvl3pPr marL="1358194" indent="-469194" algn="l">
              <a:spcBef>
                <a:spcPts val="4500"/>
              </a:spcBef>
              <a:buSzPct val="75000"/>
              <a:buChar char="•"/>
              <a:defRPr sz="3800"/>
            </a:lvl3pPr>
            <a:lvl4pPr marL="1802694" indent="-469194" algn="l">
              <a:spcBef>
                <a:spcPts val="4500"/>
              </a:spcBef>
              <a:buSzPct val="75000"/>
              <a:buChar char="•"/>
              <a:defRPr sz="3800"/>
            </a:lvl4pPr>
            <a:lvl5pPr marL="2247194" indent="-469194" algn="l">
              <a:spcBef>
                <a:spcPts val="4500"/>
              </a:spcBef>
              <a:buSzPct val="75000"/>
              <a:buChar char="•"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3903699" y="5357849"/>
            <a:ext cx="3099347" cy="2191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3907312" y="2915270"/>
            <a:ext cx="3099347" cy="2191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553454" y="2915270"/>
            <a:ext cx="3099347" cy="46342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37939" y="3350654"/>
            <a:ext cx="6080622" cy="19186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9517" tIns="29517" rIns="29517" bIns="2951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37939" y="5320952"/>
            <a:ext cx="6080622" cy="6567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9517" tIns="29517" rIns="29517" bIns="2951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3611591" y="7774601"/>
            <a:ext cx="325939" cy="338436"/>
          </a:xfrm>
          <a:prstGeom prst="rect">
            <a:avLst/>
          </a:prstGeom>
          <a:ln w="3175">
            <a:miter lim="400000"/>
          </a:ln>
        </p:spPr>
        <p:txBody>
          <a:bodyPr wrap="none" lIns="29517" tIns="29517" rIns="29517" bIns="29517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62679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856296-9A36-442A-A969-6E493F44C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" y="0"/>
            <a:ext cx="7398148" cy="10464800"/>
          </a:xfrm>
          <a:prstGeom prst="rect">
            <a:avLst/>
          </a:prstGeom>
        </p:spPr>
      </p:pic>
      <p:sp>
        <p:nvSpPr>
          <p:cNvPr id="120" name="Shape 120"/>
          <p:cNvSpPr/>
          <p:nvPr/>
        </p:nvSpPr>
        <p:spPr>
          <a:xfrm>
            <a:off x="825922" y="7106777"/>
            <a:ext cx="6651402" cy="13777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9517" tIns="29517" rIns="29517" bIns="29517" anchor="ctr">
            <a:spAutoFit/>
          </a:bodyPr>
          <a:lstStyle/>
          <a:p>
            <a:pPr algn="l" defTabSz="490537">
              <a:lnSpc>
                <a:spcPct val="120000"/>
              </a:lnSpc>
              <a:spcBef>
                <a:spcPts val="800"/>
              </a:spcBef>
              <a:defRPr sz="1600">
                <a:solidFill>
                  <a:srgbClr val="515152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en-GB" sz="1400" b="1" dirty="0"/>
              <a:t>Dates</a:t>
            </a:r>
            <a:r>
              <a:rPr lang="en-GB" sz="1400" dirty="0"/>
              <a:t>:</a:t>
            </a:r>
          </a:p>
          <a:p>
            <a:pPr algn="l" defTabSz="490537">
              <a:lnSpc>
                <a:spcPct val="120000"/>
              </a:lnSpc>
              <a:spcBef>
                <a:spcPts val="800"/>
              </a:spcBef>
              <a:defRPr sz="1600">
                <a:solidFill>
                  <a:srgbClr val="515152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r>
              <a:rPr lang="en-GB" sz="1400" b="1" dirty="0"/>
              <a:t>Time</a:t>
            </a:r>
            <a:r>
              <a:rPr lang="en-GB" sz="1400" dirty="0"/>
              <a:t>:    </a:t>
            </a:r>
          </a:p>
          <a:p>
            <a:pPr algn="l" defTabSz="490537">
              <a:lnSpc>
                <a:spcPct val="120000"/>
              </a:lnSpc>
              <a:spcBef>
                <a:spcPts val="800"/>
              </a:spcBef>
              <a:defRPr sz="1400">
                <a:solidFill>
                  <a:srgbClr val="515152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endParaRPr lang="en-GB" sz="1400" b="1" dirty="0">
              <a:sym typeface="Helvetica Neue LT Std 55 Roman"/>
            </a:endParaRPr>
          </a:p>
          <a:p>
            <a:pPr algn="l" defTabSz="490537">
              <a:lnSpc>
                <a:spcPct val="120000"/>
              </a:lnSpc>
              <a:spcBef>
                <a:spcPts val="800"/>
              </a:spcBef>
              <a:defRPr sz="1400">
                <a:solidFill>
                  <a:srgbClr val="515152"/>
                </a:solidFill>
                <a:latin typeface="Helvetica Neue LT Std 55 Roman"/>
                <a:ea typeface="Helvetica Neue LT Std 55 Roman"/>
                <a:cs typeface="Helvetica Neue LT Std 55 Roman"/>
                <a:sym typeface="Helvetica Neue LT Std 55 Roman"/>
              </a:defRPr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762026" y="7466995"/>
            <a:ext cx="4680520" cy="21349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517" tIns="29517" rIns="29517" bIns="29517" numCol="1" spcCol="38100" rtlCol="0" anchor="ctr">
            <a:spAutoFit/>
          </a:bodyPr>
          <a:lstStyle/>
          <a:p>
            <a:pPr marL="0" marR="0" indent="0" algn="ctr" defTabSz="6267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002" y="6959164"/>
            <a:ext cx="5040560" cy="122916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517" tIns="29517" rIns="29517" bIns="29517" numCol="1" spcCol="38100" rtlCol="0" anchor="ctr">
            <a:spAutoFit/>
          </a:bodyPr>
          <a:lstStyle/>
          <a:p>
            <a:pPr marL="0" marR="0" indent="0" algn="ctr" defTabSz="6267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Tuesday 9</a:t>
            </a:r>
            <a:r>
              <a:rPr kumimoji="0" lang="en-GB" sz="38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</a:t>
            </a:r>
            <a:r>
              <a:rPr kumimoji="0" lang="en-GB" sz="3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July 2024</a:t>
            </a:r>
          </a:p>
          <a:p>
            <a:pPr marL="0" marR="0" indent="0" algn="ctr" defTabSz="6267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aseline="0" dirty="0" smtClean="0"/>
              <a:t>1.15</a:t>
            </a:r>
            <a:r>
              <a:rPr lang="en-GB" dirty="0" smtClean="0"/>
              <a:t> pm – 3.00pm</a:t>
            </a:r>
            <a:endParaRPr kumimoji="0" lang="en-GB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906" y="6499029"/>
            <a:ext cx="6048672" cy="2750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517" tIns="29517" rIns="29517" bIns="29517" numCol="1" spcCol="38100" rtlCol="0" anchor="ctr">
            <a:spAutoFit/>
          </a:bodyPr>
          <a:lstStyle/>
          <a:p>
            <a:pPr marL="0" marR="0" indent="0" algn="ctr" defTabSz="6267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Limited spaces, please contact Wouldham School office to book a place 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2679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2679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2679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2679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Light</vt:lpstr>
      <vt:lpstr>Helvetica Neue</vt:lpstr>
      <vt:lpstr>Helvetica Neue LT Std 55 Roman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Glanville, Lindsey - EY EQS</dc:creator>
  <cp:lastModifiedBy>Mrs D Russell</cp:lastModifiedBy>
  <cp:revision>14</cp:revision>
  <dcterms:modified xsi:type="dcterms:W3CDTF">2024-05-24T10:04:51Z</dcterms:modified>
</cp:coreProperties>
</file>